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1" r:id="rId3"/>
    <p:sldId id="259" r:id="rId4"/>
    <p:sldId id="263" r:id="rId5"/>
    <p:sldId id="260" r:id="rId6"/>
    <p:sldId id="264" r:id="rId7"/>
    <p:sldId id="265" r:id="rId8"/>
    <p:sldId id="266" r:id="rId9"/>
    <p:sldId id="267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4"/>
    <a:srgbClr val="F0B90B"/>
    <a:srgbClr val="E8A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A81DF-ECF2-4B8E-A3E4-246F73DC6E2E}" type="datetimeFigureOut">
              <a:rPr lang="en-IN" smtClean="0"/>
              <a:t>28-09-2022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78E36-22B4-4236-AFE9-59627A6E6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404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FA88-3763-4635-8992-25928F318E3F}" type="datetime1">
              <a:rPr lang="en-IN" smtClean="0"/>
              <a:t>28-09-2022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715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7195-9792-4C4D-B5FB-E26FDAA730F4}" type="datetime1">
              <a:rPr lang="en-IN" smtClean="0"/>
              <a:t>28-09-2022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300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338C-05E5-4394-B236-C664A992AE64}" type="datetime1">
              <a:rPr lang="en-IN" smtClean="0"/>
              <a:t>28-09-2022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41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960-2A31-4314-AE5F-14B14F39C0BF}" type="datetime1">
              <a:rPr lang="en-IN" smtClean="0"/>
              <a:t>28-09-2022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03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6CAE-DC27-4BB0-A7B4-01431E058AAC}" type="datetime1">
              <a:rPr lang="en-IN" smtClean="0"/>
              <a:t>28-09-2022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223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F3FA-9D9B-458E-9ACA-8C90803AA1A3}" type="datetime1">
              <a:rPr lang="en-IN" smtClean="0"/>
              <a:t>28-09-2022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974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DF14-36AC-4B8F-8DE0-641416EF15EF}" type="datetime1">
              <a:rPr lang="en-IN" smtClean="0"/>
              <a:t>28-09-2022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559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177-506F-4110-B18E-3EE82C7BD77D}" type="datetime1">
              <a:rPr lang="en-IN" smtClean="0"/>
              <a:t>28-09-2022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862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EA33A-3F44-445C-922C-938B429DD81B}" type="datetime1">
              <a:rPr lang="en-IN" smtClean="0"/>
              <a:t>28-09-2022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90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EB24-5B8A-43AB-AAFE-3D1ACC23A3A6}" type="datetime1">
              <a:rPr lang="en-IN" smtClean="0"/>
              <a:t>28-09-2022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812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58A1-2AFF-4B88-B2CB-2884A7C96828}" type="datetime1">
              <a:rPr lang="en-IN" smtClean="0"/>
              <a:t>28-09-2022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99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B90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4778-0C1C-4F18-8FDA-95859EEE2390}" type="datetime1">
              <a:rPr lang="en-IN" smtClean="0"/>
              <a:t>28-09-2022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 perfect platform to enhance problem solving and critical thinking skills by embedding project based learning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890C0-D60F-4687-BC41-B83A6655AF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696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0B9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8926F-F590-4113-94E2-B0A169C53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8819" y="3357010"/>
            <a:ext cx="9469211" cy="865639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&lt;&lt;Problem Statement Title (As on Website)&gt;&gt;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D58926F-F590-4113-94E2-B0A169C53C40}"/>
              </a:ext>
            </a:extLst>
          </p:cNvPr>
          <p:cNvSpPr txBox="1">
            <a:spLocks/>
          </p:cNvSpPr>
          <p:nvPr/>
        </p:nvSpPr>
        <p:spPr>
          <a:xfrm>
            <a:off x="1193322" y="2232436"/>
            <a:ext cx="9469211" cy="865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&lt;&lt;Team Name&gt;&gt;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275292" y="2067295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Team Name: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schemeClr val="bg1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chemeClr val="bg1"/>
                </a:solidFill>
                <a:latin typeface="Calibri"/>
              </a:rPr>
              <a:t>Theme: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chemeClr val="bg1"/>
                </a:solidFill>
                <a:latin typeface="Calibri"/>
              </a:rPr>
              <a:t>Problem Statement Title: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A92C9B4B-1544-5742-D41B-3E7A608D4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351" y="122402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CBBE48-E7ED-8B23-613C-85D47B3E4D75}"/>
              </a:ext>
            </a:extLst>
          </p:cNvPr>
          <p:cNvSpPr txBox="1"/>
          <p:nvPr/>
        </p:nvSpPr>
        <p:spPr>
          <a:xfrm flipH="1">
            <a:off x="3216025" y="75074"/>
            <a:ext cx="542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25CD11-5927-AE1D-40C6-6B6FF89BC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45647" y="6453806"/>
            <a:ext cx="8500705" cy="349551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01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C6CD4-FE53-4EA0-BFD6-8DDEC57E6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61BF3-080F-467F-80F6-753CDFC15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Prepare the idea submission document as per this template. </a:t>
            </a:r>
          </a:p>
          <a:p>
            <a:pPr algn="just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Presentation time is 10mins, keep it in mind and prepare accordingly. </a:t>
            </a:r>
          </a:p>
          <a:p>
            <a:pPr algn="just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Slides for Solution Approach &amp; Working (in terms of diagrams/flow charts).</a:t>
            </a:r>
          </a:p>
          <a:p>
            <a:pPr algn="just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If you want add extra slides you can add as per your requirement.</a:t>
            </a:r>
          </a:p>
          <a:p>
            <a:pPr algn="just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For final submission save as pdf and upload pdf file on the website.</a:t>
            </a:r>
          </a:p>
          <a:p>
            <a:pPr algn="just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Remove this slide before submission.</a:t>
            </a:r>
          </a:p>
        </p:txBody>
      </p:sp>
      <p:pic>
        <p:nvPicPr>
          <p:cNvPr id="8194" name="Picture 2" descr="See the source image">
            <a:extLst>
              <a:ext uri="{FF2B5EF4-FFF2-40B4-BE49-F238E27FC236}">
                <a16:creationId xmlns:a16="http://schemas.microsoft.com/office/drawing/2014/main" id="{2076F2FC-4BE5-7F14-4B06-9A10DD433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477" y="107834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E5D347-50B1-4379-7073-E0D13852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5406" y="6391175"/>
            <a:ext cx="7007994" cy="3303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6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94702" y="1690688"/>
            <a:ext cx="9942491" cy="3988895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>
              <a:defRPr/>
            </a:pPr>
            <a:r>
              <a:rPr lang="en-IN" sz="2800" dirty="0"/>
              <a:t>Existing solution(s) related to chosen PS here(at least 1 feature &amp; 1 limitation about each)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122" name="Picture 2" descr="See the source image">
            <a:extLst>
              <a:ext uri="{FF2B5EF4-FFF2-40B4-BE49-F238E27FC236}">
                <a16:creationId xmlns:a16="http://schemas.microsoft.com/office/drawing/2014/main" id="{106F2810-17F0-750C-EED9-32BA049A6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491" y="53058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02D734-50B4-9A25-41C3-F568094AACE3}"/>
              </a:ext>
            </a:extLst>
          </p:cNvPr>
          <p:cNvSpPr txBox="1"/>
          <p:nvPr/>
        </p:nvSpPr>
        <p:spPr>
          <a:xfrm>
            <a:off x="3017145" y="157600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221B8F-045C-A88C-1999-DABC655A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6394" y="6567306"/>
            <a:ext cx="8499106" cy="232937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3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275292" y="2067295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Describe your proposed idea  / Solution / Prototype here(write statements precisely &amp; elaborate them at the time of presentation)</a:t>
            </a:r>
          </a:p>
        </p:txBody>
      </p:sp>
      <p:pic>
        <p:nvPicPr>
          <p:cNvPr id="3076" name="Picture 4" descr="See the source image">
            <a:extLst>
              <a:ext uri="{FF2B5EF4-FFF2-40B4-BE49-F238E27FC236}">
                <a16:creationId xmlns:a16="http://schemas.microsoft.com/office/drawing/2014/main" id="{7142DF9B-6797-88D3-E672-A3554CFCF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491" y="91157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80D3FE-1990-6814-61C7-625BA2959568}"/>
              </a:ext>
            </a:extLst>
          </p:cNvPr>
          <p:cNvSpPr txBox="1"/>
          <p:nvPr/>
        </p:nvSpPr>
        <p:spPr>
          <a:xfrm>
            <a:off x="2933299" y="136162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1210D1-09F3-063C-7D24-3FC3BB1A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3823" y="6461389"/>
            <a:ext cx="8364353" cy="301424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73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38200" y="1690688"/>
            <a:ext cx="10676466" cy="4095482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>
              <a:defRPr/>
            </a:pPr>
            <a:r>
              <a:rPr lang="en-IN" sz="2800" dirty="0"/>
              <a:t>Uniqueness / Novelty / Innovation in your idea here ( 1 or 2 bullet points)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See the source image">
            <a:extLst>
              <a:ext uri="{FF2B5EF4-FFF2-40B4-BE49-F238E27FC236}">
                <a16:creationId xmlns:a16="http://schemas.microsoft.com/office/drawing/2014/main" id="{AB6C4BE8-AEF7-B248-B189-DAFFFB2E0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491" y="26589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EBAA4E2-D813-86F9-E6B9-D29B342BF80E}"/>
              </a:ext>
            </a:extLst>
          </p:cNvPr>
          <p:cNvSpPr txBox="1"/>
          <p:nvPr/>
        </p:nvSpPr>
        <p:spPr>
          <a:xfrm>
            <a:off x="3047198" y="71594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79C57E-C28C-D171-700A-D6F3C11B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34885" y="6575826"/>
            <a:ext cx="8460606" cy="282174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9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Community use here(target community and how it is useful to them in bullet points)</a:t>
            </a:r>
            <a:endParaRPr lang="en-IN" sz="2800" dirty="0">
              <a:solidFill>
                <a:schemeClr val="tx1"/>
              </a:solidFill>
            </a:endParaRPr>
          </a:p>
        </p:txBody>
      </p:sp>
      <p:pic>
        <p:nvPicPr>
          <p:cNvPr id="6146" name="Picture 2" descr="See the source image">
            <a:extLst>
              <a:ext uri="{FF2B5EF4-FFF2-40B4-BE49-F238E27FC236}">
                <a16:creationId xmlns:a16="http://schemas.microsoft.com/office/drawing/2014/main" id="{FD4BC14F-525C-1C93-F0E1-39A8DB4BA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491" y="91157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9C32DB-F99F-E240-560E-42BADD073AE6}"/>
              </a:ext>
            </a:extLst>
          </p:cNvPr>
          <p:cNvSpPr txBox="1"/>
          <p:nvPr/>
        </p:nvSpPr>
        <p:spPr>
          <a:xfrm>
            <a:off x="3047198" y="91157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62BD6D-3E0B-3CB6-0B70-30B4D2C7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17044" y="6548819"/>
            <a:ext cx="8576110" cy="253299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873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/>
              <a:t>                        Technology Stack here(bullet points)</a:t>
            </a:r>
          </a:p>
        </p:txBody>
      </p:sp>
      <p:pic>
        <p:nvPicPr>
          <p:cNvPr id="7170" name="Picture 2" descr="See the source image">
            <a:extLst>
              <a:ext uri="{FF2B5EF4-FFF2-40B4-BE49-F238E27FC236}">
                <a16:creationId xmlns:a16="http://schemas.microsoft.com/office/drawing/2014/main" id="{3D4F7FD0-2E51-BC5F-1614-7AAD8AB6A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491" y="91157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2714D30-35E0-B538-D954-C0250346B0C5}"/>
              </a:ext>
            </a:extLst>
          </p:cNvPr>
          <p:cNvSpPr txBox="1"/>
          <p:nvPr/>
        </p:nvSpPr>
        <p:spPr>
          <a:xfrm>
            <a:off x="3047198" y="91157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AA1769-EB72-193F-BE44-F0C6405C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6295" y="6502735"/>
            <a:ext cx="8450981" cy="330301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23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/>
              <a:t>                        Solution approach here(text / diagram)</a:t>
            </a:r>
          </a:p>
        </p:txBody>
      </p:sp>
      <p:pic>
        <p:nvPicPr>
          <p:cNvPr id="7170" name="Picture 2" descr="See the source image">
            <a:extLst>
              <a:ext uri="{FF2B5EF4-FFF2-40B4-BE49-F238E27FC236}">
                <a16:creationId xmlns:a16="http://schemas.microsoft.com/office/drawing/2014/main" id="{3D4F7FD0-2E51-BC5F-1614-7AAD8AB6A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491" y="91157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88695C-73FC-9072-181D-6308FABBBA45}"/>
              </a:ext>
            </a:extLst>
          </p:cNvPr>
          <p:cNvSpPr txBox="1"/>
          <p:nvPr/>
        </p:nvSpPr>
        <p:spPr>
          <a:xfrm>
            <a:off x="3183555" y="91157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CFEBE3-EFD8-59E6-18C0-C3640417B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91461" y="6553632"/>
            <a:ext cx="8512935" cy="243673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25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/>
              <a:t>          Working model here(preferably a diagram / flowchart)</a:t>
            </a:r>
          </a:p>
        </p:txBody>
      </p:sp>
      <p:pic>
        <p:nvPicPr>
          <p:cNvPr id="7170" name="Picture 2" descr="See the source image">
            <a:extLst>
              <a:ext uri="{FF2B5EF4-FFF2-40B4-BE49-F238E27FC236}">
                <a16:creationId xmlns:a16="http://schemas.microsoft.com/office/drawing/2014/main" id="{3D4F7FD0-2E51-BC5F-1614-7AAD8AB6A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491" y="91157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E28AB7-DA3B-201F-17CF-4E5D79CD98D8}"/>
              </a:ext>
            </a:extLst>
          </p:cNvPr>
          <p:cNvSpPr txBox="1"/>
          <p:nvPr/>
        </p:nvSpPr>
        <p:spPr>
          <a:xfrm>
            <a:off x="3173931" y="136162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1A3A7C-2043-5502-C68F-78A37DA80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25052" y="6566201"/>
            <a:ext cx="8037095" cy="291799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531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577" y="1915474"/>
            <a:ext cx="9641416" cy="339734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/>
              <a:t>          References here(YouTube link / Web link/ etc…) </a:t>
            </a:r>
          </a:p>
        </p:txBody>
      </p:sp>
      <p:pic>
        <p:nvPicPr>
          <p:cNvPr id="7170" name="Picture 2" descr="See the source image">
            <a:extLst>
              <a:ext uri="{FF2B5EF4-FFF2-40B4-BE49-F238E27FC236}">
                <a16:creationId xmlns:a16="http://schemas.microsoft.com/office/drawing/2014/main" id="{3D4F7FD0-2E51-BC5F-1614-7AAD8AB6A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491" y="91157"/>
            <a:ext cx="15525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E28AB7-DA3B-201F-17CF-4E5D79CD98D8}"/>
              </a:ext>
            </a:extLst>
          </p:cNvPr>
          <p:cNvSpPr txBox="1"/>
          <p:nvPr/>
        </p:nvSpPr>
        <p:spPr>
          <a:xfrm>
            <a:off x="3173931" y="136162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SR UNIVERSITY HACKATHON’22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F4A624-5937-CE64-0CCA-3A254267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54577" y="6465314"/>
            <a:ext cx="9124750" cy="3303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Hackathon - A perfect platform to enhance problem solving and critical thinking skills by embedding project based learning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9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416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&lt;&lt;Idea Title&gt;&gt;</dc:title>
  <dc:creator>Microsoft account</dc:creator>
  <cp:lastModifiedBy>Pramod Kumar</cp:lastModifiedBy>
  <cp:revision>24</cp:revision>
  <dcterms:created xsi:type="dcterms:W3CDTF">2022-01-10T11:28:01Z</dcterms:created>
  <dcterms:modified xsi:type="dcterms:W3CDTF">2022-09-28T02:45:24Z</dcterms:modified>
</cp:coreProperties>
</file>